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C609-E6CD-444B-A56B-48F1CAC632BF}" type="datetimeFigureOut">
              <a:rPr lang="en-NZ" smtClean="0"/>
              <a:pPr/>
              <a:t>1/04/2014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E684-E5D1-428E-8150-1619D8F78D5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C609-E6CD-444B-A56B-48F1CAC632BF}" type="datetimeFigureOut">
              <a:rPr lang="en-NZ" smtClean="0"/>
              <a:pPr/>
              <a:t>1/04/2014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E684-E5D1-428E-8150-1619D8F78D5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C609-E6CD-444B-A56B-48F1CAC632BF}" type="datetimeFigureOut">
              <a:rPr lang="en-NZ" smtClean="0"/>
              <a:pPr/>
              <a:t>1/04/2014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E684-E5D1-428E-8150-1619D8F78D5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C609-E6CD-444B-A56B-48F1CAC632BF}" type="datetimeFigureOut">
              <a:rPr lang="en-NZ" smtClean="0"/>
              <a:pPr/>
              <a:t>1/04/2014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E684-E5D1-428E-8150-1619D8F78D5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C609-E6CD-444B-A56B-48F1CAC632BF}" type="datetimeFigureOut">
              <a:rPr lang="en-NZ" smtClean="0"/>
              <a:pPr/>
              <a:t>1/04/2014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E684-E5D1-428E-8150-1619D8F78D5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C609-E6CD-444B-A56B-48F1CAC632BF}" type="datetimeFigureOut">
              <a:rPr lang="en-NZ" smtClean="0"/>
              <a:pPr/>
              <a:t>1/04/2014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E684-E5D1-428E-8150-1619D8F78D5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C609-E6CD-444B-A56B-48F1CAC632BF}" type="datetimeFigureOut">
              <a:rPr lang="en-NZ" smtClean="0"/>
              <a:pPr/>
              <a:t>1/04/2014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E684-E5D1-428E-8150-1619D8F78D5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C609-E6CD-444B-A56B-48F1CAC632BF}" type="datetimeFigureOut">
              <a:rPr lang="en-NZ" smtClean="0"/>
              <a:pPr/>
              <a:t>1/04/2014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E684-E5D1-428E-8150-1619D8F78D5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C609-E6CD-444B-A56B-48F1CAC632BF}" type="datetimeFigureOut">
              <a:rPr lang="en-NZ" smtClean="0"/>
              <a:pPr/>
              <a:t>1/04/2014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E684-E5D1-428E-8150-1619D8F78D5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C609-E6CD-444B-A56B-48F1CAC632BF}" type="datetimeFigureOut">
              <a:rPr lang="en-NZ" smtClean="0"/>
              <a:pPr/>
              <a:t>1/04/2014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E684-E5D1-428E-8150-1619D8F78D5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C609-E6CD-444B-A56B-48F1CAC632BF}" type="datetimeFigureOut">
              <a:rPr lang="en-NZ" smtClean="0"/>
              <a:pPr/>
              <a:t>1/04/2014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E684-E5D1-428E-8150-1619D8F78D5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DC609-E6CD-444B-A56B-48F1CAC632BF}" type="datetimeFigureOut">
              <a:rPr lang="en-NZ" smtClean="0"/>
              <a:pPr/>
              <a:t>1/04/2014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1E684-E5D1-428E-8150-1619D8F78D5D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al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3680"/>
            <a:ext cx="9144000" cy="68916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6">
                    <a:lumMod val="75000"/>
                  </a:schemeClr>
                </a:solidFill>
              </a:rPr>
              <a:t>the fastest bird in the world</a:t>
            </a:r>
            <a:endParaRPr lang="en-NZ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6">
                    <a:lumMod val="75000"/>
                  </a:schemeClr>
                </a:solidFill>
              </a:rPr>
              <a:t>Written by: Ben</a:t>
            </a:r>
          </a:p>
          <a:p>
            <a:r>
              <a:rPr lang="en-NZ" dirty="0" smtClean="0">
                <a:solidFill>
                  <a:schemeClr val="accent6">
                    <a:lumMod val="75000"/>
                  </a:schemeClr>
                </a:solidFill>
              </a:rPr>
              <a:t>Illustrated by: Google images</a:t>
            </a:r>
            <a:endParaRPr lang="en-NZ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regrine fal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The peregrine falcon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NZ" dirty="0" smtClean="0">
                <a:solidFill>
                  <a:srgbClr val="FF0000"/>
                </a:solidFill>
              </a:rPr>
              <a:t>the peregrine falcon is not only the fastest bird in the world but is also my favourite animal. </a:t>
            </a:r>
          </a:p>
          <a:p>
            <a:pPr>
              <a:buNone/>
            </a:pPr>
            <a:r>
              <a:rPr lang="en-NZ" dirty="0" smtClean="0">
                <a:solidFill>
                  <a:srgbClr val="FF0000"/>
                </a:solidFill>
              </a:rPr>
              <a:t>What is its scientific name?</a:t>
            </a:r>
          </a:p>
          <a:p>
            <a:pPr>
              <a:buNone/>
            </a:pPr>
            <a:r>
              <a:rPr lang="en-NZ" dirty="0" smtClean="0">
                <a:solidFill>
                  <a:srgbClr val="FF0000"/>
                </a:solidFill>
              </a:rPr>
              <a:t>Its scientific name is falco peregrinus</a:t>
            </a:r>
          </a:p>
          <a:p>
            <a:pPr>
              <a:buNone/>
            </a:pPr>
            <a:r>
              <a:rPr lang="en-NZ" dirty="0" smtClean="0">
                <a:solidFill>
                  <a:srgbClr val="FF0000"/>
                </a:solidFill>
              </a:rPr>
              <a:t>How fast can it fly?</a:t>
            </a:r>
          </a:p>
          <a:p>
            <a:pPr>
              <a:buNone/>
            </a:pPr>
            <a:r>
              <a:rPr lang="en-NZ" dirty="0" smtClean="0">
                <a:solidFill>
                  <a:srgbClr val="FF0000"/>
                </a:solidFill>
              </a:rPr>
              <a:t>It can got to speeds of 321-563 km/h witch is also 200-350 mph. From the uk a peregrine falcon could probably fly all the way to France.</a:t>
            </a:r>
          </a:p>
          <a:p>
            <a:pPr>
              <a:buNone/>
            </a:pPr>
            <a:r>
              <a:rPr lang="en-NZ" dirty="0" smtClean="0">
                <a:solidFill>
                  <a:srgbClr val="FF0000"/>
                </a:solidFill>
              </a:rPr>
              <a:t>How many are there</a:t>
            </a:r>
          </a:p>
          <a:p>
            <a:pPr>
              <a:buNone/>
            </a:pPr>
            <a:r>
              <a:rPr lang="en-NZ" dirty="0" smtClean="0">
                <a:solidFill>
                  <a:srgbClr val="FF0000"/>
                </a:solidFill>
              </a:rPr>
              <a:t>Its population is estimated at 1,200,000 so there not going to die out any time soon.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Where does the peregrine falcon live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en-NZ" dirty="0" smtClean="0">
                <a:solidFill>
                  <a:srgbClr val="FFFF00"/>
                </a:solidFill>
              </a:rPr>
              <a:t>Peregrine falcons live in north America Asia and Africa.</a:t>
            </a:r>
          </a:p>
          <a:p>
            <a:pPr>
              <a:buNone/>
            </a:pPr>
            <a:r>
              <a:rPr lang="en-NZ" dirty="0">
                <a:solidFill>
                  <a:srgbClr val="FFFF00"/>
                </a:solidFill>
              </a:rPr>
              <a:t>W</a:t>
            </a:r>
            <a:r>
              <a:rPr lang="en-NZ" dirty="0" smtClean="0">
                <a:solidFill>
                  <a:srgbClr val="FFFF00"/>
                </a:solidFill>
              </a:rPr>
              <a:t>hat are the peregrines prey?</a:t>
            </a:r>
          </a:p>
          <a:p>
            <a:pPr>
              <a:buNone/>
            </a:pPr>
            <a:r>
              <a:rPr lang="en-NZ" dirty="0" smtClean="0">
                <a:solidFill>
                  <a:srgbClr val="FFFF00"/>
                </a:solidFill>
              </a:rPr>
              <a:t>Peregrine falcons mainly eat medium sized birds like doves, pigeons and songbirds but occasionally they eat insects, reptiles, bats and other small mammals.</a:t>
            </a:r>
            <a:endParaRPr lang="en-NZ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6453336"/>
            <a:ext cx="9144000" cy="404664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en-NZ" dirty="0" smtClean="0">
                <a:solidFill>
                  <a:schemeClr val="accent6">
                    <a:lumMod val="75000"/>
                  </a:schemeClr>
                </a:solidFill>
              </a:rPr>
              <a:t>This is a picture of the magnificent peregrine falcon</a:t>
            </a:r>
            <a:endParaRPr lang="en-NZ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" name="Picture Placeholder 9" descr="peregrine falco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854" r="8854"/>
          <a:stretch>
            <a:fillRect/>
          </a:stretch>
        </p:blipFill>
        <p:spPr>
          <a:xfrm>
            <a:off x="0" y="332656"/>
            <a:ext cx="9144000" cy="6120680"/>
          </a:xfrm>
        </p:spPr>
      </p:pic>
      <p:sp>
        <p:nvSpPr>
          <p:cNvPr id="12" name="TextBox 11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NZ" sz="2400" dirty="0" smtClean="0">
                <a:solidFill>
                  <a:schemeClr val="accent6">
                    <a:lumMod val="75000"/>
                  </a:schemeClr>
                </a:solidFill>
              </a:rPr>
              <a:t>Thank you for watching come again!</a:t>
            </a:r>
            <a:endParaRPr lang="en-NZ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170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the fastest bird in the world</vt:lpstr>
      <vt:lpstr>The peregrine falcon</vt:lpstr>
      <vt:lpstr>Where does the peregrine falcon live</vt:lpstr>
      <vt:lpstr>This is a picture of the magnificent peregrine falcon</vt:lpstr>
    </vt:vector>
  </TitlesOfParts>
  <Company>Sancta Maria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fastest birds in the world</dc:title>
  <dc:creator>ICT Services</dc:creator>
  <cp:lastModifiedBy>ICT Services</cp:lastModifiedBy>
  <cp:revision>35</cp:revision>
  <dcterms:created xsi:type="dcterms:W3CDTF">2014-03-31T01:17:14Z</dcterms:created>
  <dcterms:modified xsi:type="dcterms:W3CDTF">2014-04-01T03:53:38Z</dcterms:modified>
</cp:coreProperties>
</file>